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0E94C-937F-02E0-89CA-C6E8C78F5E34}" v="80" dt="2025-01-15T16:47:25.931"/>
    <p1510:client id="{94BA3AC0-87F8-A9AB-81D7-7152C4264F2A}" v="528" dt="2025-01-15T18:39:13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EWELLYN, Corrie (MORECAMBE BAY PRIMARY CARE COLLABORATIVE)" userId="S::corrie.llewellyn@nhs.net::ffe5408a-66cb-409a-8c90-e7a709649ede" providerId="AD" clId="Web-{7BD0E94C-937F-02E0-89CA-C6E8C78F5E34}"/>
    <pc:docChg chg="addSld modSld">
      <pc:chgData name="LLEWELLYN, Corrie (MORECAMBE BAY PRIMARY CARE COLLABORATIVE)" userId="S::corrie.llewellyn@nhs.net::ffe5408a-66cb-409a-8c90-e7a709649ede" providerId="AD" clId="Web-{7BD0E94C-937F-02E0-89CA-C6E8C78F5E34}" dt="2025-01-15T16:47:25.931" v="55" actId="14100"/>
      <pc:docMkLst>
        <pc:docMk/>
      </pc:docMkLst>
      <pc:sldChg chg="modSp">
        <pc:chgData name="LLEWELLYN, Corrie (MORECAMBE BAY PRIMARY CARE COLLABORATIVE)" userId="S::corrie.llewellyn@nhs.net::ffe5408a-66cb-409a-8c90-e7a709649ede" providerId="AD" clId="Web-{7BD0E94C-937F-02E0-89CA-C6E8C78F5E34}" dt="2025-01-15T16:35:00.404" v="22" actId="20577"/>
        <pc:sldMkLst>
          <pc:docMk/>
          <pc:sldMk cId="2004842983" sldId="257"/>
        </pc:sldMkLst>
        <pc:spChg chg="mod">
          <ac:chgData name="LLEWELLYN, Corrie (MORECAMBE BAY PRIMARY CARE COLLABORATIVE)" userId="S::corrie.llewellyn@nhs.net::ffe5408a-66cb-409a-8c90-e7a709649ede" providerId="AD" clId="Web-{7BD0E94C-937F-02E0-89CA-C6E8C78F5E34}" dt="2025-01-15T16:35:00.404" v="22" actId="20577"/>
          <ac:spMkLst>
            <pc:docMk/>
            <pc:sldMk cId="2004842983" sldId="257"/>
            <ac:spMk id="6" creationId="{D85DFF18-1CC8-4D69-3CF5-560FAB7571DA}"/>
          </ac:spMkLst>
        </pc:spChg>
      </pc:sldChg>
      <pc:sldChg chg="addSp delSp modSp new">
        <pc:chgData name="LLEWELLYN, Corrie (MORECAMBE BAY PRIMARY CARE COLLABORATIVE)" userId="S::corrie.llewellyn@nhs.net::ffe5408a-66cb-409a-8c90-e7a709649ede" providerId="AD" clId="Web-{7BD0E94C-937F-02E0-89CA-C6E8C78F5E34}" dt="2025-01-15T16:47:25.931" v="55" actId="14100"/>
        <pc:sldMkLst>
          <pc:docMk/>
          <pc:sldMk cId="3901518264" sldId="259"/>
        </pc:sldMkLst>
        <pc:picChg chg="add del mod">
          <ac:chgData name="LLEWELLYN, Corrie (MORECAMBE BAY PRIMARY CARE COLLABORATIVE)" userId="S::corrie.llewellyn@nhs.net::ffe5408a-66cb-409a-8c90-e7a709649ede" providerId="AD" clId="Web-{7BD0E94C-937F-02E0-89CA-C6E8C78F5E34}" dt="2025-01-15T16:45:47.005" v="45"/>
          <ac:picMkLst>
            <pc:docMk/>
            <pc:sldMk cId="3901518264" sldId="259"/>
            <ac:picMk id="3" creationId="{3AD05D8B-7BEA-2DE2-BBAD-83E822CDAEDA}"/>
          </ac:picMkLst>
        </pc:picChg>
        <pc:picChg chg="add mod">
          <ac:chgData name="LLEWELLYN, Corrie (MORECAMBE BAY PRIMARY CARE COLLABORATIVE)" userId="S::corrie.llewellyn@nhs.net::ffe5408a-66cb-409a-8c90-e7a709649ede" providerId="AD" clId="Web-{7BD0E94C-937F-02E0-89CA-C6E8C78F5E34}" dt="2025-01-15T16:47:25.931" v="55" actId="14100"/>
          <ac:picMkLst>
            <pc:docMk/>
            <pc:sldMk cId="3901518264" sldId="259"/>
            <ac:picMk id="5" creationId="{26E25C05-B102-EBC1-1947-A25B76477969}"/>
          </ac:picMkLst>
        </pc:picChg>
        <pc:picChg chg="add mod">
          <ac:chgData name="LLEWELLYN, Corrie (MORECAMBE BAY PRIMARY CARE COLLABORATIVE)" userId="S::corrie.llewellyn@nhs.net::ffe5408a-66cb-409a-8c90-e7a709649ede" providerId="AD" clId="Web-{7BD0E94C-937F-02E0-89CA-C6E8C78F5E34}" dt="2025-01-15T16:47:10.571" v="52" actId="14100"/>
          <ac:picMkLst>
            <pc:docMk/>
            <pc:sldMk cId="3901518264" sldId="259"/>
            <ac:picMk id="7" creationId="{D880C26E-659F-E619-0F8A-CAFC972136A0}"/>
          </ac:picMkLst>
        </pc:picChg>
        <pc:picChg chg="add mod">
          <ac:chgData name="LLEWELLYN, Corrie (MORECAMBE BAY PRIMARY CARE COLLABORATIVE)" userId="S::corrie.llewellyn@nhs.net::ffe5408a-66cb-409a-8c90-e7a709649ede" providerId="AD" clId="Web-{7BD0E94C-937F-02E0-89CA-C6E8C78F5E34}" dt="2025-01-15T16:47:21.102" v="54" actId="1076"/>
          <ac:picMkLst>
            <pc:docMk/>
            <pc:sldMk cId="3901518264" sldId="259"/>
            <ac:picMk id="8" creationId="{7332D4CA-C4D9-8F42-610A-42AB99B2CDB6}"/>
          </ac:picMkLst>
        </pc:picChg>
      </pc:sldChg>
    </pc:docChg>
  </pc:docChgLst>
  <pc:docChgLst>
    <pc:chgData name="LLEWELLYN, Corrie (MORECAMBE BAY PRIMARY CARE COLLABORATIVE)" userId="S::corrie.llewellyn@nhs.net::ffe5408a-66cb-409a-8c90-e7a709649ede" providerId="AD" clId="Web-{94BA3AC0-87F8-A9AB-81D7-7152C4264F2A}"/>
    <pc:docChg chg="delSld modSld">
      <pc:chgData name="LLEWELLYN, Corrie (MORECAMBE BAY PRIMARY CARE COLLABORATIVE)" userId="S::corrie.llewellyn@nhs.net::ffe5408a-66cb-409a-8c90-e7a709649ede" providerId="AD" clId="Web-{94BA3AC0-87F8-A9AB-81D7-7152C4264F2A}" dt="2025-01-15T18:39:13.377" v="296" actId="1076"/>
      <pc:docMkLst>
        <pc:docMk/>
      </pc:docMkLst>
      <pc:sldChg chg="modSp">
        <pc:chgData name="LLEWELLYN, Corrie (MORECAMBE BAY PRIMARY CARE COLLABORATIVE)" userId="S::corrie.llewellyn@nhs.net::ffe5408a-66cb-409a-8c90-e7a709649ede" providerId="AD" clId="Web-{94BA3AC0-87F8-A9AB-81D7-7152C4264F2A}" dt="2025-01-15T18:37:45.591" v="281" actId="20577"/>
        <pc:sldMkLst>
          <pc:docMk/>
          <pc:sldMk cId="1341947439" sldId="256"/>
        </pc:sldMkLst>
        <pc:spChg chg="mod">
          <ac:chgData name="LLEWELLYN, Corrie (MORECAMBE BAY PRIMARY CARE COLLABORATIVE)" userId="S::corrie.llewellyn@nhs.net::ffe5408a-66cb-409a-8c90-e7a709649ede" providerId="AD" clId="Web-{94BA3AC0-87F8-A9AB-81D7-7152C4264F2A}" dt="2025-01-15T18:36:40.275" v="266"/>
          <ac:spMkLst>
            <pc:docMk/>
            <pc:sldMk cId="1341947439" sldId="256"/>
            <ac:spMk id="2" creationId="{35E4453B-264A-45DE-2EA6-588004BA46D6}"/>
          </ac:spMkLst>
        </pc:spChg>
        <pc:spChg chg="mod">
          <ac:chgData name="LLEWELLYN, Corrie (MORECAMBE BAY PRIMARY CARE COLLABORATIVE)" userId="S::corrie.llewellyn@nhs.net::ffe5408a-66cb-409a-8c90-e7a709649ede" providerId="AD" clId="Web-{94BA3AC0-87F8-A9AB-81D7-7152C4264F2A}" dt="2025-01-15T18:37:45.591" v="281" actId="20577"/>
          <ac:spMkLst>
            <pc:docMk/>
            <pc:sldMk cId="1341947439" sldId="256"/>
            <ac:spMk id="3" creationId="{70C5F143-8339-95EA-1668-83CA8E65FB11}"/>
          </ac:spMkLst>
        </pc:spChg>
      </pc:sldChg>
      <pc:sldChg chg="modSp">
        <pc:chgData name="LLEWELLYN, Corrie (MORECAMBE BAY PRIMARY CARE COLLABORATIVE)" userId="S::corrie.llewellyn@nhs.net::ffe5408a-66cb-409a-8c90-e7a709649ede" providerId="AD" clId="Web-{94BA3AC0-87F8-A9AB-81D7-7152C4264F2A}" dt="2025-01-15T18:39:13.377" v="296" actId="1076"/>
        <pc:sldMkLst>
          <pc:docMk/>
          <pc:sldMk cId="2004842983" sldId="257"/>
        </pc:sldMkLst>
        <pc:spChg chg="mod">
          <ac:chgData name="LLEWELLYN, Corrie (MORECAMBE BAY PRIMARY CARE COLLABORATIVE)" userId="S::corrie.llewellyn@nhs.net::ffe5408a-66cb-409a-8c90-e7a709649ede" providerId="AD" clId="Web-{94BA3AC0-87F8-A9AB-81D7-7152C4264F2A}" dt="2025-01-15T18:39:00.095" v="295" actId="20577"/>
          <ac:spMkLst>
            <pc:docMk/>
            <pc:sldMk cId="2004842983" sldId="257"/>
            <ac:spMk id="6" creationId="{D85DFF18-1CC8-4D69-3CF5-560FAB7571DA}"/>
          </ac:spMkLst>
        </pc:spChg>
        <pc:picChg chg="mod">
          <ac:chgData name="LLEWELLYN, Corrie (MORECAMBE BAY PRIMARY CARE COLLABORATIVE)" userId="S::corrie.llewellyn@nhs.net::ffe5408a-66cb-409a-8c90-e7a709649ede" providerId="AD" clId="Web-{94BA3AC0-87F8-A9AB-81D7-7152C4264F2A}" dt="2025-01-15T18:33:14.411" v="256" actId="1076"/>
          <ac:picMkLst>
            <pc:docMk/>
            <pc:sldMk cId="2004842983" sldId="257"/>
            <ac:picMk id="4" creationId="{AB59FCD5-766A-44B6-AF6E-52ECEF2312B5}"/>
          </ac:picMkLst>
        </pc:picChg>
        <pc:picChg chg="mod">
          <ac:chgData name="LLEWELLYN, Corrie (MORECAMBE BAY PRIMARY CARE COLLABORATIVE)" userId="S::corrie.llewellyn@nhs.net::ffe5408a-66cb-409a-8c90-e7a709649ede" providerId="AD" clId="Web-{94BA3AC0-87F8-A9AB-81D7-7152C4264F2A}" dt="2025-01-15T18:39:13.377" v="296" actId="1076"/>
          <ac:picMkLst>
            <pc:docMk/>
            <pc:sldMk cId="2004842983" sldId="257"/>
            <ac:picMk id="9" creationId="{FC78AA5E-7325-0D28-6515-225389C4A25D}"/>
          </ac:picMkLst>
        </pc:picChg>
        <pc:picChg chg="mod">
          <ac:chgData name="LLEWELLYN, Corrie (MORECAMBE BAY PRIMARY CARE COLLABORATIVE)" userId="S::corrie.llewellyn@nhs.net::ffe5408a-66cb-409a-8c90-e7a709649ede" providerId="AD" clId="Web-{94BA3AC0-87F8-A9AB-81D7-7152C4264F2A}" dt="2025-01-15T18:33:10.473" v="255" actId="1076"/>
          <ac:picMkLst>
            <pc:docMk/>
            <pc:sldMk cId="2004842983" sldId="257"/>
            <ac:picMk id="11" creationId="{F804049C-39E5-4A8F-37C8-7E22157C6DBC}"/>
          </ac:picMkLst>
        </pc:picChg>
      </pc:sldChg>
      <pc:sldChg chg="addSp modSp">
        <pc:chgData name="LLEWELLYN, Corrie (MORECAMBE BAY PRIMARY CARE COLLABORATIVE)" userId="S::corrie.llewellyn@nhs.net::ffe5408a-66cb-409a-8c90-e7a709649ede" providerId="AD" clId="Web-{94BA3AC0-87F8-A9AB-81D7-7152C4264F2A}" dt="2025-01-15T18:36:09.257" v="265" actId="1076"/>
        <pc:sldMkLst>
          <pc:docMk/>
          <pc:sldMk cId="3171547245" sldId="258"/>
        </pc:sldMkLst>
        <pc:spChg chg="mod">
          <ac:chgData name="LLEWELLYN, Corrie (MORECAMBE BAY PRIMARY CARE COLLABORATIVE)" userId="S::corrie.llewellyn@nhs.net::ffe5408a-66cb-409a-8c90-e7a709649ede" providerId="AD" clId="Web-{94BA3AC0-87F8-A9AB-81D7-7152C4264F2A}" dt="2025-01-15T18:36:06.851" v="264" actId="20577"/>
          <ac:spMkLst>
            <pc:docMk/>
            <pc:sldMk cId="3171547245" sldId="258"/>
            <ac:spMk id="2" creationId="{6026229F-B54B-1BB4-D667-1FF58596C4DF}"/>
          </ac:spMkLst>
        </pc:spChg>
        <pc:picChg chg="add mod">
          <ac:chgData name="LLEWELLYN, Corrie (MORECAMBE BAY PRIMARY CARE COLLABORATIVE)" userId="S::corrie.llewellyn@nhs.net::ffe5408a-66cb-409a-8c90-e7a709649ede" providerId="AD" clId="Web-{94BA3AC0-87F8-A9AB-81D7-7152C4264F2A}" dt="2025-01-15T18:36:09.257" v="265" actId="1076"/>
          <ac:picMkLst>
            <pc:docMk/>
            <pc:sldMk cId="3171547245" sldId="258"/>
            <ac:picMk id="3" creationId="{CD4F3817-5459-F557-CA05-5AA97562B7F3}"/>
          </ac:picMkLst>
        </pc:picChg>
      </pc:sldChg>
      <pc:sldChg chg="del">
        <pc:chgData name="LLEWELLYN, Corrie (MORECAMBE BAY PRIMARY CARE COLLABORATIVE)" userId="S::corrie.llewellyn@nhs.net::ffe5408a-66cb-409a-8c90-e7a709649ede" providerId="AD" clId="Web-{94BA3AC0-87F8-A9AB-81D7-7152C4264F2A}" dt="2025-01-15T18:12:25.553" v="51"/>
        <pc:sldMkLst>
          <pc:docMk/>
          <pc:sldMk cId="3901518264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AD94-DB1B-47E1-32D5-5ECDC9DC7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72B4F-538B-D0AE-8BF1-20C635A5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283-9A8B-EB1F-5BD2-EE925DC6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80648-AE4E-EAA7-31C7-BC1AC7F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3FAA-A649-541E-59E2-68B00310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2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14D4-A231-E309-9F59-F01ECB5D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0F50B-99C0-4B66-7B83-611C478D4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422B-B965-0301-085E-4F852F2F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56CF-2A87-3FD6-8236-9A3F14CA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486E-89BA-101B-DACB-743A6193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36CE8-059F-5C2F-AC2E-A5916EA60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3FDAD-C3C1-F4DB-CF25-2D005827E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C8D6-FE9D-E57C-2A37-4D8279A3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A7FC-E899-CB17-0BF8-76E3D1A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7737-C9BE-E5F9-7CA6-0565E23F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A2CE-BC42-B16A-7712-30B7334F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CA75-049C-E3DD-198C-BBB8B6C48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AE4D-A4BA-2DB6-18D2-8620ADAD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F850-D22C-76CA-6EE1-FFE1565F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6B8A5-91AD-010E-C418-701EF45F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FB25-BB68-475A-4BD1-A655041A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F991-00C6-994A-9574-185F46E4A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CF83-F1AC-8DAE-68BC-A9B91E94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659A8-6162-AEEB-7805-FB52C93F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5DCD-A893-C80C-D871-959FD799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4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D3C2-D087-8EF4-C89B-C8CF2F7F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5589-E753-07EA-861F-1DF3C75D7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461D5-BDF0-2FD7-7D20-E5F7B816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51639-881F-FF98-B51C-C8B3AF90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3CF00-DCC8-652A-A524-9C139B2A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83D6-019F-E79A-F2FD-BFF83AE0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230D0-F4BC-F5D1-6513-D1B46094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45A9-377E-1B52-D5F8-94D13C4ED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07E69-561F-1466-89F2-9FE3EAEE5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66EDA-C88C-7148-DDAB-FAFC606B0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DC9A1-91C1-6D8A-9730-8B1CB2863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AFCEF-9E6F-76E4-69C0-44C242DE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9DFB6-4DFE-6652-61DE-9325FD83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B0E30-A256-0098-B212-CA45593C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6356-D68D-1570-E2EB-5797C38E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AFD24-44CA-7878-802A-5856D001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5DE26-007D-EC0E-0EF3-C6D75663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011D4-51C3-07B7-8145-333B5234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3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843D0-B7DF-0F98-6822-9923BBCD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977E1-DDE4-6367-7A79-2807BD2F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6B45A-D020-539E-DFF0-1686B794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5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7A9F-A3BC-B2EF-0FDD-6A88B8EB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E700-AEBF-247E-2387-306C3D2C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46883-9825-E4E9-3C11-2A88E17D4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6E009-4BAA-5E6B-DCE1-15C7777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9143B-6430-90F4-BB33-B7503D7B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0C009-2383-40D2-E52A-3F8D16C5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32E1-9E8A-1B0D-F478-E6FC9B3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C98F3-ED31-50E6-2CD1-3D5B5E5D6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E1EE5-38D1-E1BD-8C08-5A510783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8C8C4-883A-A057-48ED-4E71E455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BC795-D1A6-57DC-43E2-53DFBE32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EBFE1-5F95-741A-DDEF-B644E055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8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3048E-9D89-1548-BF23-E7CF618E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823E4-AFB1-0197-4788-6C5507C4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0497-C885-ADC7-803F-092821F33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2685-7F6C-4534-BFBF-632AB1B98920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2F197-7D49-7B20-89E3-0B4EFDF0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08A0-AEB6-03D4-6E71-7B67C51D1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1324-F33F-49C7-8FF8-2BD70789D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4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-nwc.nihr.ac.uk/midas/rapid-conversion-of-evidence-summarie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rrie.llewellyn@nhs.net" TargetMode="External"/><Relationship Id="rId2" Type="http://schemas.openxmlformats.org/officeDocument/2006/relationships/hyperlink" Target="https://forms.office.com/e/SGxSGyHMQ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DFF18-1CC8-4D69-3CF5-560FAB7571DA}"/>
              </a:ext>
            </a:extLst>
          </p:cNvPr>
          <p:cNvSpPr txBox="1"/>
          <p:nvPr/>
        </p:nvSpPr>
        <p:spPr>
          <a:xfrm rot="21136835">
            <a:off x="393426" y="749372"/>
            <a:ext cx="7579349" cy="507831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rgbClr val="00ECF0"/>
                </a:solidFill>
              </a:rPr>
              <a:t>Primary Care Nurses/Allied Health </a:t>
            </a:r>
            <a:r>
              <a:rPr lang="en-GB" sz="2800" b="1" dirty="0">
                <a:solidFill>
                  <a:srgbClr val="00ECF0"/>
                </a:solidFill>
              </a:rPr>
              <a:t>Professionals working in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GB" sz="2800" b="1">
                <a:solidFill>
                  <a:srgbClr val="00ECF0"/>
                </a:solidFill>
              </a:rPr>
              <a:t>Lancashire &amp; South </a:t>
            </a:r>
            <a:r>
              <a:rPr lang="en-GB" sz="2800" b="1" dirty="0">
                <a:solidFill>
                  <a:srgbClr val="00ECF0"/>
                </a:solidFill>
              </a:rPr>
              <a:t>Cumbria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GB" sz="2000" b="1" dirty="0">
                <a:solidFill>
                  <a:schemeClr val="accent1">
                    <a:lumMod val="76000"/>
                  </a:schemeClr>
                </a:solidFill>
              </a:rPr>
              <a:t>We are offering you an amazing CPD opportunity.</a:t>
            </a:r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GB" sz="2000" b="1" dirty="0">
                <a:solidFill>
                  <a:schemeClr val="accent1">
                    <a:lumMod val="76000"/>
                  </a:schemeClr>
                </a:solidFill>
              </a:rPr>
              <a:t>Ever wondered how we can develop our skills around delivering evidence-based care?</a:t>
            </a:r>
            <a:endParaRPr lang="en-GB" sz="2000" b="1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GB" sz="2000" b="1" dirty="0">
                <a:solidFill>
                  <a:schemeClr val="accent1">
                    <a:lumMod val="76000"/>
                  </a:schemeClr>
                </a:solidFill>
              </a:rPr>
              <a:t>Would you like to receive training on how to critically appraise evidence with 'academics from the 'Applied research collaboration' (ARC North West Coast)?</a:t>
            </a:r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GB" sz="2000" b="1" dirty="0">
                <a:solidFill>
                  <a:schemeClr val="accent1">
                    <a:lumMod val="76000"/>
                  </a:schemeClr>
                </a:solidFill>
              </a:rPr>
              <a:t>Not only that – you can be part of a special pilot where you will receive 6 months of mentorship beyond the training.</a:t>
            </a:r>
            <a:endParaRPr lang="en-GB" sz="20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9FCD5-766A-44B6-AF6E-52ECEF23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910" y="314215"/>
            <a:ext cx="3621793" cy="191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8AA5E-7325-0D28-6515-225389C4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25" y="5767965"/>
            <a:ext cx="4638036" cy="785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04049C-39E5-4A8F-37C8-7E22157C6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71" y="2839683"/>
            <a:ext cx="3216912" cy="256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84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4453B-264A-45DE-2EA6-588004BA46D6}"/>
              </a:ext>
            </a:extLst>
          </p:cNvPr>
          <p:cNvSpPr txBox="1"/>
          <p:nvPr/>
        </p:nvSpPr>
        <p:spPr>
          <a:xfrm>
            <a:off x="400049" y="174813"/>
            <a:ext cx="11391901" cy="83099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We are offering 15 Nurses or Allied Health Professionals the opportunity to be part of 3 groups to carry out: </a:t>
            </a:r>
            <a:r>
              <a:rPr lang="en-GB" sz="2400" dirty="0">
                <a:hlinkClick r:id="rId2"/>
              </a:rPr>
              <a:t>Rapid Conversion of Evidence Summaries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5F143-8339-95EA-1668-83CA8E65FB11}"/>
              </a:ext>
            </a:extLst>
          </p:cNvPr>
          <p:cNvSpPr txBox="1"/>
          <p:nvPr/>
        </p:nvSpPr>
        <p:spPr>
          <a:xfrm>
            <a:off x="215154" y="1288198"/>
            <a:ext cx="11819964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You will have the opportunity to:- </a:t>
            </a:r>
            <a:endParaRPr lang="en-US" dirty="0"/>
          </a:p>
          <a:p>
            <a:endParaRPr lang="en-GB" b="1" dirty="0"/>
          </a:p>
          <a:p>
            <a:pPr marL="285750" indent="-285750">
              <a:buFont typeface="Arial"/>
              <a:buChar char="•"/>
            </a:pPr>
            <a:r>
              <a:rPr lang="en-GB" b="1" dirty="0"/>
              <a:t>Choose a relevant topics linked to the priorities in your area alongside a group of practitioners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/>
              <a:t>You will be trained on how to critically appraise the literature </a:t>
            </a: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/>
              <a:t>You will attend a 6-hour face-to-face session with the academics and then there will be a small amount of work after the event</a:t>
            </a: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/>
              <a:t>Once the literature has been summarised, you will be supported to use it to inform improvements locally</a:t>
            </a: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/>
              <a:t>You will receive mentorship and support for 6 months following the attendance at the session which will be tailored to your needs </a:t>
            </a:r>
            <a:endParaRPr lang="en-GB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/>
              <a:t>You will be required to complete surveys as part of an evaluation of the mentorship support and could be invited to attend a focus group</a:t>
            </a:r>
            <a:endParaRPr lang="en-GB" b="1" dirty="0">
              <a:ea typeface="Calibri"/>
              <a:cs typeface="Calibri"/>
            </a:endParaRPr>
          </a:p>
          <a:p>
            <a:endParaRPr lang="en-GB" b="1" dirty="0"/>
          </a:p>
          <a:p>
            <a:r>
              <a:rPr lang="en-GB" b="1" dirty="0"/>
              <a:t>This is part of a wider project supporting the delivery of evidence-based practice and research skills development across Primary Care</a:t>
            </a:r>
          </a:p>
        </p:txBody>
      </p:sp>
    </p:spTree>
    <p:extLst>
      <p:ext uri="{BB962C8B-B14F-4D97-AF65-F5344CB8AC3E}">
        <p14:creationId xmlns:p14="http://schemas.microsoft.com/office/powerpoint/2010/main" val="13419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6229F-B54B-1BB4-D667-1FF58596C4DF}"/>
              </a:ext>
            </a:extLst>
          </p:cNvPr>
          <p:cNvSpPr txBox="1"/>
          <p:nvPr/>
        </p:nvSpPr>
        <p:spPr>
          <a:xfrm>
            <a:off x="462509" y="113955"/>
            <a:ext cx="11266748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We are inviting 1 Nurse or AHP (non-medic) from each NIHR primary care research hub. We have 11 Primary Care Research hubs across Lancashire and South Cumbria.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This will leave spaces for 4 others to join in.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You can be working at any grade and potential salary backfill for your participation.</a:t>
            </a:r>
            <a:endParaRPr lang="en-GB" sz="2400" dirty="0">
              <a:ea typeface="Calibri"/>
              <a:cs typeface="Calibri"/>
            </a:endParaRPr>
          </a:p>
          <a:p>
            <a:endParaRPr lang="en-GB" sz="2400" dirty="0"/>
          </a:p>
          <a:p>
            <a:r>
              <a:rPr lang="en-GB" sz="2400" b="1" dirty="0"/>
              <a:t>Join us with this exciting opportunity </a:t>
            </a:r>
            <a:endParaRPr lang="en-GB" b="1" dirty="0"/>
          </a:p>
          <a:p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  <a:hlinkClick r:id="rId2"/>
              </a:rPr>
              <a:t>https://forms.office.com/e/SGxSGyHMQ2</a:t>
            </a:r>
            <a:endParaRPr lang="en-GB" dirty="0"/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Led by Corrie Llewelyn </a:t>
            </a:r>
            <a:r>
              <a:rPr lang="en-GB" sz="2400" dirty="0">
                <a:solidFill>
                  <a:srgbClr val="242424"/>
                </a:solidFill>
                <a:latin typeface="Calibri"/>
                <a:ea typeface="Calibri"/>
                <a:cs typeface="Arial"/>
              </a:rPr>
              <a:t>Quality Assurance Lead/ Strategic Clinical Lead</a:t>
            </a:r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latin typeface="Calibri"/>
                <a:ea typeface="Calibri"/>
                <a:cs typeface="Arial"/>
              </a:rPr>
              <a:t>Lancashire &amp; South Cumbria Primary Care Training Hub</a:t>
            </a:r>
            <a:r>
              <a:rPr lang="en-GB" sz="2400" dirty="0">
                <a:solidFill>
                  <a:srgbClr val="242424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GB" b="1" i="1" dirty="0">
                <a:latin typeface="Calibri"/>
                <a:ea typeface="Calibri"/>
                <a:cs typeface="Arial"/>
              </a:rPr>
              <a:t>email:- </a:t>
            </a:r>
            <a:r>
              <a:rPr lang="en-GB" b="1" i="1" dirty="0">
                <a:solidFill>
                  <a:srgbClr val="0C64C0"/>
                </a:solidFill>
                <a:latin typeface="Calibri"/>
                <a:ea typeface="Calibri"/>
                <a:cs typeface="Arial"/>
                <a:hlinkClick r:id="rId3"/>
              </a:rPr>
              <a:t>corrie.llewellyn@nhs.net</a:t>
            </a:r>
            <a:r>
              <a:rPr lang="en-GB" b="1" i="1" dirty="0">
                <a:latin typeface="Calibri"/>
                <a:ea typeface="Calibri"/>
                <a:cs typeface="Arial"/>
              </a:rPr>
              <a:t> </a:t>
            </a:r>
            <a:endParaRPr lang="en-GB" dirty="0">
              <a:latin typeface="Calibri"/>
              <a:ea typeface="Calibri"/>
              <a:cs typeface="Calibri"/>
            </a:endParaRPr>
          </a:p>
          <a:p>
            <a:r>
              <a:rPr lang="en-GB" sz="2400" dirty="0"/>
              <a:t>And supported by 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NIHR ARC North West Coast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NHS R&amp;D North West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Lancashire and South Cumbria Primary Care Training Hub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dirty="0"/>
              <a:t>Lancashire and South Cumbria Integrated Care Board ( Sarah O’Brien – Chief Nurse, Stephen Sandford – Chief AHP for the ICB)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3" name="Picture 2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CD4F3817-5459-F557-CA05-5AA97562B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09" y="1894973"/>
            <a:ext cx="1393659" cy="1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370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nichola.verstraelen@nihr.ac.uk</dc:creator>
  <cp:lastModifiedBy>VERSTRAELEN, Nichola (NHS LANCASHIRE AND SOUTH CUMBRIA ICB - 00R)</cp:lastModifiedBy>
  <cp:revision>155</cp:revision>
  <dcterms:created xsi:type="dcterms:W3CDTF">2024-11-20T09:45:19Z</dcterms:created>
  <dcterms:modified xsi:type="dcterms:W3CDTF">2025-01-15T18:39:17Z</dcterms:modified>
</cp:coreProperties>
</file>